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oboto Black"/>
      <p:bold r:id="rId38"/>
      <p:boldItalic r:id="rId39"/>
    </p:embeddedFont>
    <p:embeddedFont>
      <p:font typeface="Roboto Thin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Didact Gothic"/>
      <p:regular r:id="rId48"/>
    </p:embeddedFont>
    <p:embeddedFont>
      <p:font typeface="Roboto Mono Thin"/>
      <p:regular r:id="rId49"/>
      <p:bold r:id="rId50"/>
      <p:italic r:id="rId51"/>
      <p:boldItalic r:id="rId52"/>
    </p:embeddedFont>
    <p:embeddedFont>
      <p:font typeface="Roboto Light"/>
      <p:regular r:id="rId53"/>
      <p:bold r:id="rId54"/>
      <p:italic r:id="rId55"/>
      <p:boldItalic r:id="rId56"/>
    </p:embeddedFont>
    <p:embeddedFont>
      <p:font typeface="Bree Serif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42" Type="http://schemas.openxmlformats.org/officeDocument/2006/relationships/font" Target="fonts/RobotoThin-italic.fntdata"/><Relationship Id="rId41" Type="http://schemas.openxmlformats.org/officeDocument/2006/relationships/font" Target="fonts/RobotoThin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obotoThin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idactGothic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MonoThi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obotoBlack-boldItalic.fntdata"/><Relationship Id="rId38" Type="http://schemas.openxmlformats.org/officeDocument/2006/relationships/font" Target="fonts/RobotoBlack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Thin-italic.fntdata"/><Relationship Id="rId50" Type="http://schemas.openxmlformats.org/officeDocument/2006/relationships/font" Target="fonts/RobotoMonoThin-bold.fntdata"/><Relationship Id="rId53" Type="http://schemas.openxmlformats.org/officeDocument/2006/relationships/font" Target="fonts/RobotoLight-regular.fntdata"/><Relationship Id="rId52" Type="http://schemas.openxmlformats.org/officeDocument/2006/relationships/font" Target="fonts/RobotoMonoThin-boldItalic.fntdata"/><Relationship Id="rId11" Type="http://schemas.openxmlformats.org/officeDocument/2006/relationships/slide" Target="slides/slide7.xml"/><Relationship Id="rId55" Type="http://schemas.openxmlformats.org/officeDocument/2006/relationships/font" Target="fonts/RobotoLight-italic.fntdata"/><Relationship Id="rId10" Type="http://schemas.openxmlformats.org/officeDocument/2006/relationships/slide" Target="slides/slide6.xml"/><Relationship Id="rId54" Type="http://schemas.openxmlformats.org/officeDocument/2006/relationships/font" Target="fonts/RobotoLight-bold.fntdata"/><Relationship Id="rId13" Type="http://schemas.openxmlformats.org/officeDocument/2006/relationships/slide" Target="slides/slide9.xml"/><Relationship Id="rId57" Type="http://schemas.openxmlformats.org/officeDocument/2006/relationships/font" Target="fonts/BreeSerif-regular.fntdata"/><Relationship Id="rId12" Type="http://schemas.openxmlformats.org/officeDocument/2006/relationships/slide" Target="slides/slide8.xml"/><Relationship Id="rId56" Type="http://schemas.openxmlformats.org/officeDocument/2006/relationships/font" Target="fonts/Roboto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9d7b97207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9d7b97207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d7b97207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9d7b97207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d3f6f5c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9d3f6f5c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d7b97207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9d7b97207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d7b97207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9d7b97207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9d7b97207d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9d7b97207d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9d7b97207d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9d7b97207d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d7b97207d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9d7b97207d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d7b97207d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d7b97207d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d3f6f5c8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9d3f6f5c8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d3f6f5c8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d3f6f5c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9d3f6f5c89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9d3f6f5c89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9d3f6f5c89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9d3f6f5c8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9d3f6f5c89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9d3f6f5c89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9d3f6f5c89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9d3f6f5c89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9d3f6f5c89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9d3f6f5c89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9d3f6f5c89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9d3f6f5c89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9d3f6f5c8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9d3f6f5c8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eb7d95d1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eb7d95d1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eb7d95d12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eb7d95d12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9d3f6f5c89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9d3f6f5c8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d7b972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d7b972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b7d95d12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eb7d95d12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9d3f6f5c89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9d3f6f5c89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d7b97207d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9d7b97207d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d5c1b5e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d5c1b5e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d7b97207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d7b97207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d3f6f5c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d3f6f5c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d7b97207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d7b97207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d7b97207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d7b97207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d7b97207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d7b97207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d7b97207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d7b97207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b="0"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b="0" sz="36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9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jp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5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document/d/1nMu3SqYFx1BNQcRqWgRdfi4DW6vHDwperZL3Bl6c3Ik/edit" TargetMode="External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4649075" y="3670025"/>
            <a:ext cx="3717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DIY GARAGE MEBZ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4710625" y="4181150"/>
            <a:ext cx="3717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JMPB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Iker Palomares, Yeray Escabias and Oier Letamendia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108848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3772950" y="1883243"/>
            <a:ext cx="11764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3905906" y="1883243"/>
            <a:ext cx="132956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4069408" y="1883243"/>
            <a:ext cx="116160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575" y="636691"/>
            <a:ext cx="2728800" cy="2724267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/>
          <p:nvPr/>
        </p:nvSpPr>
        <p:spPr>
          <a:xfrm>
            <a:off x="378675" y="34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7"/>
          <p:cNvSpPr txBox="1"/>
          <p:nvPr>
            <p:ph idx="4294967295" type="ctrTitle"/>
          </p:nvPr>
        </p:nvSpPr>
        <p:spPr>
          <a:xfrm rot="-1787656">
            <a:off x="150650" y="832062"/>
            <a:ext cx="1726750" cy="1625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MAIN PART</a:t>
            </a:r>
            <a:endParaRPr sz="1400">
              <a:solidFill>
                <a:srgbClr val="0E2A47"/>
              </a:solidFill>
            </a:endParaRPr>
          </a:p>
        </p:txBody>
      </p:sp>
      <p:grpSp>
        <p:nvGrpSpPr>
          <p:cNvPr id="418" name="Google Shape;418;p27"/>
          <p:cNvGrpSpPr/>
          <p:nvPr/>
        </p:nvGrpSpPr>
        <p:grpSpPr>
          <a:xfrm>
            <a:off x="1121333" y="1218570"/>
            <a:ext cx="495740" cy="448742"/>
            <a:chOff x="-1592325" y="3957400"/>
            <a:chExt cx="293025" cy="277275"/>
          </a:xfrm>
        </p:grpSpPr>
        <p:sp>
          <p:nvSpPr>
            <p:cNvPr id="419" name="Google Shape;419;p27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27"/>
          <p:cNvSpPr txBox="1"/>
          <p:nvPr>
            <p:ph idx="4294967295" type="title"/>
          </p:nvPr>
        </p:nvSpPr>
        <p:spPr>
          <a:xfrm>
            <a:off x="2232600" y="1218575"/>
            <a:ext cx="713400" cy="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4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424" name="Google Shape;424;p27"/>
          <p:cNvCxnSpPr/>
          <p:nvPr/>
        </p:nvCxnSpPr>
        <p:spPr>
          <a:xfrm>
            <a:off x="4572000" y="1293050"/>
            <a:ext cx="0" cy="337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27"/>
          <p:cNvSpPr txBox="1"/>
          <p:nvPr>
            <p:ph idx="4294967295" type="title"/>
          </p:nvPr>
        </p:nvSpPr>
        <p:spPr>
          <a:xfrm>
            <a:off x="6522788" y="1218575"/>
            <a:ext cx="713400" cy="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5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26" name="Google Shape;4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025" y="1986625"/>
            <a:ext cx="1454550" cy="10869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27"/>
          <p:cNvPicPr preferRelativeResize="0"/>
          <p:nvPr/>
        </p:nvPicPr>
        <p:blipFill rotWithShape="1">
          <a:blip r:embed="rId4">
            <a:alphaModFix/>
          </a:blip>
          <a:srcRect b="0" l="239" r="0" t="0"/>
          <a:stretch/>
        </p:blipFill>
        <p:spPr>
          <a:xfrm>
            <a:off x="1058101" y="3312525"/>
            <a:ext cx="3062399" cy="12765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8" name="Google Shape;4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225" y="1981734"/>
            <a:ext cx="1454550" cy="1096757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7738" y="3392736"/>
            <a:ext cx="1763526" cy="12765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/>
          <p:nvPr/>
        </p:nvSpPr>
        <p:spPr>
          <a:xfrm>
            <a:off x="378675" y="34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8"/>
          <p:cNvSpPr txBox="1"/>
          <p:nvPr>
            <p:ph idx="4294967295" type="ctrTitle"/>
          </p:nvPr>
        </p:nvSpPr>
        <p:spPr>
          <a:xfrm>
            <a:off x="121725" y="743894"/>
            <a:ext cx="20760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FINAL TUNING</a:t>
            </a:r>
            <a:endParaRPr sz="1400">
              <a:solidFill>
                <a:srgbClr val="0E2A47"/>
              </a:solidFill>
            </a:endParaRPr>
          </a:p>
        </p:txBody>
      </p:sp>
      <p:grpSp>
        <p:nvGrpSpPr>
          <p:cNvPr id="436" name="Google Shape;436;p28"/>
          <p:cNvGrpSpPr/>
          <p:nvPr/>
        </p:nvGrpSpPr>
        <p:grpSpPr>
          <a:xfrm>
            <a:off x="1034379" y="1090713"/>
            <a:ext cx="423079" cy="424159"/>
            <a:chOff x="-1591550" y="3597475"/>
            <a:chExt cx="293825" cy="294575"/>
          </a:xfrm>
        </p:grpSpPr>
        <p:sp>
          <p:nvSpPr>
            <p:cNvPr id="437" name="Google Shape;437;p28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" name="Google Shape;4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102" y="1003650"/>
            <a:ext cx="3450651" cy="258390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050" y="1289900"/>
            <a:ext cx="3450650" cy="2583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2" name="Google Shape;4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300" y="1589475"/>
            <a:ext cx="3450625" cy="2583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463" y="1732224"/>
            <a:ext cx="2818750" cy="28866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9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49" name="Google Shape;449;p29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9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3"/>
          </a:solidFill>
          <a:ln cap="flat" cmpd="sng" w="26625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1" name="Google Shape;451;p29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9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3" name="Google Shape;453;p29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5" name="Google Shape;455;p29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6" name="Google Shape;456;p29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7" name="Google Shape;457;p29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0" name="Google Shape;460;p29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1" name="Google Shape;461;p29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2" name="Google Shape;462;p29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3" name="Google Shape;463;p29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 txBox="1"/>
          <p:nvPr>
            <p:ph type="ctrTitle"/>
          </p:nvPr>
        </p:nvSpPr>
        <p:spPr>
          <a:xfrm>
            <a:off x="2749775" y="1594525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Yeray Escabias</a:t>
            </a:r>
            <a:endParaRPr/>
          </a:p>
        </p:txBody>
      </p:sp>
      <p:sp>
        <p:nvSpPr>
          <p:cNvPr id="466" name="Google Shape;466;p29"/>
          <p:cNvSpPr txBox="1"/>
          <p:nvPr>
            <p:ph idx="1" type="subTitle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1234"/>
                </a:solidFill>
                <a:latin typeface="Roboto"/>
                <a:ea typeface="Roboto"/>
                <a:cs typeface="Roboto"/>
                <a:sym typeface="Roboto"/>
              </a:rPr>
              <a:t>WEB PAGE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"/>
          <p:cNvSpPr/>
          <p:nvPr/>
        </p:nvSpPr>
        <p:spPr>
          <a:xfrm>
            <a:off x="378675" y="34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0"/>
          <p:cNvSpPr txBox="1"/>
          <p:nvPr>
            <p:ph idx="4294967295" type="ctrTitle"/>
          </p:nvPr>
        </p:nvSpPr>
        <p:spPr>
          <a:xfrm rot="-1798865">
            <a:off x="-89846" y="818805"/>
            <a:ext cx="2075987" cy="1961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1st IDEA</a:t>
            </a:r>
            <a:endParaRPr sz="1400">
              <a:solidFill>
                <a:srgbClr val="0E2A47"/>
              </a:solidFill>
            </a:endParaRPr>
          </a:p>
        </p:txBody>
      </p:sp>
      <p:grpSp>
        <p:nvGrpSpPr>
          <p:cNvPr id="473" name="Google Shape;473;p30"/>
          <p:cNvGrpSpPr/>
          <p:nvPr/>
        </p:nvGrpSpPr>
        <p:grpSpPr>
          <a:xfrm>
            <a:off x="1146458" y="1159080"/>
            <a:ext cx="397297" cy="502486"/>
            <a:chOff x="-38129425" y="3222550"/>
            <a:chExt cx="228450" cy="315850"/>
          </a:xfrm>
        </p:grpSpPr>
        <p:sp>
          <p:nvSpPr>
            <p:cNvPr id="474" name="Google Shape;474;p30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6" name="Google Shape;4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8" y="458388"/>
            <a:ext cx="3571525" cy="22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0"/>
          <p:cNvPicPr preferRelativeResize="0"/>
          <p:nvPr/>
        </p:nvPicPr>
        <p:blipFill rotWithShape="1">
          <a:blip r:embed="rId4">
            <a:alphaModFix/>
          </a:blip>
          <a:srcRect b="0" l="0" r="0" t="1273"/>
          <a:stretch/>
        </p:blipFill>
        <p:spPr>
          <a:xfrm>
            <a:off x="2027250" y="2684351"/>
            <a:ext cx="3571500" cy="221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500" y="449747"/>
            <a:ext cx="3571500" cy="224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2500" y="2655950"/>
            <a:ext cx="3599950" cy="22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0"/>
          <p:cNvSpPr txBox="1"/>
          <p:nvPr/>
        </p:nvSpPr>
        <p:spPr>
          <a:xfrm>
            <a:off x="2038250" y="465100"/>
            <a:ext cx="7105800" cy="4486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81" name="Google Shape;481;p30"/>
          <p:cNvCxnSpPr>
            <a:stCxn id="480" idx="0"/>
          </p:cNvCxnSpPr>
          <p:nvPr/>
        </p:nvCxnSpPr>
        <p:spPr>
          <a:xfrm>
            <a:off x="5591150" y="465100"/>
            <a:ext cx="0" cy="448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0"/>
          <p:cNvCxnSpPr>
            <a:stCxn id="480" idx="1"/>
            <a:endCxn id="480" idx="3"/>
          </p:cNvCxnSpPr>
          <p:nvPr/>
        </p:nvCxnSpPr>
        <p:spPr>
          <a:xfrm>
            <a:off x="2038250" y="2708500"/>
            <a:ext cx="7105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Home page</a:t>
            </a:r>
            <a:endParaRPr/>
          </a:p>
        </p:txBody>
      </p:sp>
      <p:cxnSp>
        <p:nvCxnSpPr>
          <p:cNvPr id="488" name="Google Shape;488;p31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9" name="Google Shape;4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324" y="0"/>
            <a:ext cx="450167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1"/>
          <p:cNvSpPr txBox="1"/>
          <p:nvPr/>
        </p:nvSpPr>
        <p:spPr>
          <a:xfrm>
            <a:off x="4623675" y="0"/>
            <a:ext cx="4520400" cy="5143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Facilities</a:t>
            </a:r>
            <a:endParaRPr/>
          </a:p>
        </p:txBody>
      </p:sp>
      <p:cxnSp>
        <p:nvCxnSpPr>
          <p:cNvPr id="496" name="Google Shape;496;p32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7" name="Google Shape;4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663" y="0"/>
            <a:ext cx="50603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2"/>
          <p:cNvSpPr txBox="1"/>
          <p:nvPr/>
        </p:nvSpPr>
        <p:spPr>
          <a:xfrm>
            <a:off x="4103850" y="0"/>
            <a:ext cx="5040300" cy="5143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Prices</a:t>
            </a:r>
            <a:endParaRPr/>
          </a:p>
        </p:txBody>
      </p:sp>
      <p:cxnSp>
        <p:nvCxnSpPr>
          <p:cNvPr id="504" name="Google Shape;504;p33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5" name="Google Shape;505;p33"/>
          <p:cNvPicPr preferRelativeResize="0"/>
          <p:nvPr/>
        </p:nvPicPr>
        <p:blipFill rotWithShape="1">
          <a:blip r:embed="rId3">
            <a:alphaModFix/>
          </a:blip>
          <a:srcRect b="0" l="0" r="0" t="1215"/>
          <a:stretch/>
        </p:blipFill>
        <p:spPr>
          <a:xfrm>
            <a:off x="3508267" y="0"/>
            <a:ext cx="56357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3"/>
          <p:cNvSpPr txBox="1"/>
          <p:nvPr/>
        </p:nvSpPr>
        <p:spPr>
          <a:xfrm>
            <a:off x="3501950" y="0"/>
            <a:ext cx="5642100" cy="5143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Bookings</a:t>
            </a:r>
            <a:endParaRPr/>
          </a:p>
        </p:txBody>
      </p:sp>
      <p:cxnSp>
        <p:nvCxnSpPr>
          <p:cNvPr id="512" name="Google Shape;512;p34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3" name="Google Shape;513;p34"/>
          <p:cNvPicPr preferRelativeResize="0"/>
          <p:nvPr/>
        </p:nvPicPr>
        <p:blipFill rotWithShape="1">
          <a:blip r:embed="rId3">
            <a:alphaModFix/>
          </a:blip>
          <a:srcRect b="0" l="0" r="0" t="1185"/>
          <a:stretch/>
        </p:blipFill>
        <p:spPr>
          <a:xfrm>
            <a:off x="3042838" y="937525"/>
            <a:ext cx="6101162" cy="4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4"/>
          <p:cNvSpPr txBox="1"/>
          <p:nvPr/>
        </p:nvSpPr>
        <p:spPr>
          <a:xfrm>
            <a:off x="3050525" y="930200"/>
            <a:ext cx="6101100" cy="4206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5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 us</a:t>
            </a:r>
            <a:endParaRPr/>
          </a:p>
        </p:txBody>
      </p:sp>
      <p:cxnSp>
        <p:nvCxnSpPr>
          <p:cNvPr id="520" name="Google Shape;520;p35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1" name="Google Shape;521;p35"/>
          <p:cNvPicPr preferRelativeResize="0"/>
          <p:nvPr/>
        </p:nvPicPr>
        <p:blipFill rotWithShape="1">
          <a:blip r:embed="rId3">
            <a:alphaModFix/>
          </a:blip>
          <a:srcRect b="0" l="0" r="0" t="862"/>
          <a:stretch/>
        </p:blipFill>
        <p:spPr>
          <a:xfrm>
            <a:off x="3723231" y="0"/>
            <a:ext cx="54207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5"/>
          <p:cNvSpPr txBox="1"/>
          <p:nvPr/>
        </p:nvSpPr>
        <p:spPr>
          <a:xfrm>
            <a:off x="3720825" y="-13675"/>
            <a:ext cx="5420700" cy="5143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28" name="Google Shape;528;p36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6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3"/>
          </a:solidFill>
          <a:ln cap="flat" cmpd="sng" w="26625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0" name="Google Shape;530;p36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6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2" name="Google Shape;532;p36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3" name="Google Shape;533;p36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4" name="Google Shape;534;p36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5" name="Google Shape;535;p36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6" name="Google Shape;536;p36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7" name="Google Shape;537;p36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8" name="Google Shape;538;p36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39" name="Google Shape;539;p36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0" name="Google Shape;540;p36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1" name="Google Shape;541;p36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2" name="Google Shape;542;p36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3" name="Google Shape;543;p36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6"/>
          <p:cNvSpPr txBox="1"/>
          <p:nvPr>
            <p:ph type="ctrTitle"/>
          </p:nvPr>
        </p:nvSpPr>
        <p:spPr>
          <a:xfrm>
            <a:off x="2749775" y="1594525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Iker Palomares</a:t>
            </a:r>
            <a:endParaRPr/>
          </a:p>
        </p:txBody>
      </p:sp>
      <p:sp>
        <p:nvSpPr>
          <p:cNvPr id="545" name="Google Shape;545;p36"/>
          <p:cNvSpPr txBox="1"/>
          <p:nvPr>
            <p:ph idx="1" type="subTitle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1234"/>
                </a:solidFill>
                <a:latin typeface="Roboto"/>
                <a:ea typeface="Roboto"/>
                <a:cs typeface="Roboto"/>
                <a:sym typeface="Roboto"/>
              </a:rPr>
              <a:t>SYSTEM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3"/>
          </a:solidFill>
          <a:ln cap="flat" cmpd="sng" w="26625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 txBox="1"/>
          <p:nvPr>
            <p:ph type="ctrTitle"/>
          </p:nvPr>
        </p:nvSpPr>
        <p:spPr>
          <a:xfrm>
            <a:off x="2749775" y="1594525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Oier Letamendia</a:t>
            </a:r>
            <a:endParaRPr/>
          </a:p>
        </p:txBody>
      </p:sp>
      <p:sp>
        <p:nvSpPr>
          <p:cNvPr id="229" name="Google Shape;229;p19"/>
          <p:cNvSpPr txBox="1"/>
          <p:nvPr>
            <p:ph idx="1" type="subTitle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1234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7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551" name="Google Shape;551;p37"/>
          <p:cNvSpPr txBox="1"/>
          <p:nvPr>
            <p:ph idx="7" type="subTitle"/>
          </p:nvPr>
        </p:nvSpPr>
        <p:spPr>
          <a:xfrm>
            <a:off x="121363" y="28268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The </a:t>
            </a:r>
            <a:r>
              <a:rPr lang="es" sz="1100"/>
              <a:t>components</a:t>
            </a:r>
            <a:r>
              <a:rPr lang="es" sz="1100"/>
              <a:t> we are going to use for the PCs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552" name="Google Shape;552;p37"/>
          <p:cNvSpPr txBox="1"/>
          <p:nvPr>
            <p:ph idx="8" type="title"/>
          </p:nvPr>
        </p:nvSpPr>
        <p:spPr>
          <a:xfrm>
            <a:off x="2223188" y="2606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3" name="Google Shape;553;p37"/>
          <p:cNvSpPr txBox="1"/>
          <p:nvPr>
            <p:ph idx="14" type="subTitle"/>
          </p:nvPr>
        </p:nvSpPr>
        <p:spPr>
          <a:xfrm>
            <a:off x="4942375" y="28030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How did we install the software</a:t>
            </a:r>
            <a:endParaRPr sz="1100"/>
          </a:p>
        </p:txBody>
      </p:sp>
      <p:sp>
        <p:nvSpPr>
          <p:cNvPr id="554" name="Google Shape;554;p37"/>
          <p:cNvSpPr txBox="1"/>
          <p:nvPr>
            <p:ph idx="15" type="title"/>
          </p:nvPr>
        </p:nvSpPr>
        <p:spPr>
          <a:xfrm>
            <a:off x="7044200" y="2562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5" name="Google Shape;555;p37"/>
          <p:cNvSpPr txBox="1"/>
          <p:nvPr>
            <p:ph idx="16" type="ctrTitle"/>
          </p:nvPr>
        </p:nvSpPr>
        <p:spPr>
          <a:xfrm>
            <a:off x="39113" y="2525839"/>
            <a:ext cx="20760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Hardware</a:t>
            </a:r>
            <a:endParaRPr sz="1600"/>
          </a:p>
        </p:txBody>
      </p:sp>
      <p:sp>
        <p:nvSpPr>
          <p:cNvPr id="556" name="Google Shape;556;p37"/>
          <p:cNvSpPr txBox="1"/>
          <p:nvPr>
            <p:ph idx="18" type="ctrTitle"/>
          </p:nvPr>
        </p:nvSpPr>
        <p:spPr>
          <a:xfrm>
            <a:off x="4860125" y="2562250"/>
            <a:ext cx="2076000" cy="3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Software</a:t>
            </a:r>
            <a:endParaRPr sz="1600"/>
          </a:p>
        </p:txBody>
      </p:sp>
      <p:sp>
        <p:nvSpPr>
          <p:cNvPr id="557" name="Google Shape;557;p37"/>
          <p:cNvSpPr/>
          <p:nvPr/>
        </p:nvSpPr>
        <p:spPr>
          <a:xfrm>
            <a:off x="7814480" y="270274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37"/>
          <p:cNvGrpSpPr/>
          <p:nvPr/>
        </p:nvGrpSpPr>
        <p:grpSpPr>
          <a:xfrm>
            <a:off x="2993468" y="2720813"/>
            <a:ext cx="428915" cy="426116"/>
            <a:chOff x="6226275" y="3911538"/>
            <a:chExt cx="900325" cy="894450"/>
          </a:xfrm>
        </p:grpSpPr>
        <p:sp>
          <p:nvSpPr>
            <p:cNvPr id="559" name="Google Shape;559;p37"/>
            <p:cNvSpPr/>
            <p:nvPr/>
          </p:nvSpPr>
          <p:spPr>
            <a:xfrm>
              <a:off x="6355100" y="4405488"/>
              <a:ext cx="87300" cy="116625"/>
            </a:xfrm>
            <a:custGeom>
              <a:rect b="b" l="l" r="r" t="t"/>
              <a:pathLst>
                <a:path extrusionOk="0" h="4665" w="3492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6514125" y="4593038"/>
              <a:ext cx="119900" cy="87550"/>
            </a:xfrm>
            <a:custGeom>
              <a:rect b="b" l="l" r="r" t="t"/>
              <a:pathLst>
                <a:path extrusionOk="0" h="3502" w="4796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6330650" y="4455438"/>
              <a:ext cx="258525" cy="246400"/>
            </a:xfrm>
            <a:custGeom>
              <a:rect b="b" l="l" r="r" t="t"/>
              <a:pathLst>
                <a:path extrusionOk="0" h="9856" w="10341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226275" y="4198463"/>
              <a:ext cx="243025" cy="181575"/>
            </a:xfrm>
            <a:custGeom>
              <a:rect b="b" l="l" r="r" t="t"/>
              <a:pathLst>
                <a:path extrusionOk="0" h="7263" w="9721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656850" y="4568588"/>
              <a:ext cx="188400" cy="237400"/>
            </a:xfrm>
            <a:custGeom>
              <a:rect b="b" l="l" r="r" t="t"/>
              <a:pathLst>
                <a:path extrusionOk="0" h="9496" w="7536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6718825" y="4152263"/>
              <a:ext cx="172100" cy="156800"/>
            </a:xfrm>
            <a:custGeom>
              <a:rect b="b" l="l" r="r" t="t"/>
              <a:pathLst>
                <a:path extrusionOk="0" h="6272" w="6884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6906375" y="3911538"/>
              <a:ext cx="220225" cy="216700"/>
            </a:xfrm>
            <a:custGeom>
              <a:rect b="b" l="l" r="r" t="t"/>
              <a:pathLst>
                <a:path extrusionOk="0" h="8668" w="8809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429325" y="3953688"/>
              <a:ext cx="655675" cy="654050"/>
            </a:xfrm>
            <a:custGeom>
              <a:rect b="b" l="l" r="r" t="t"/>
              <a:pathLst>
                <a:path extrusionOk="0" h="26162" w="26227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7" name="Google Shape;567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 txBox="1"/>
          <p:nvPr>
            <p:ph type="ctrTitle"/>
          </p:nvPr>
        </p:nvSpPr>
        <p:spPr>
          <a:xfrm>
            <a:off x="613650" y="496075"/>
            <a:ext cx="2732400" cy="10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Asrock A520M-HVS</a:t>
            </a:r>
            <a:endParaRPr sz="3000"/>
          </a:p>
        </p:txBody>
      </p:sp>
      <p:pic>
        <p:nvPicPr>
          <p:cNvPr id="573" name="Google Shape;5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00" y="1987325"/>
            <a:ext cx="26193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8"/>
          <p:cNvSpPr txBox="1"/>
          <p:nvPr>
            <p:ph type="ctrTitle"/>
          </p:nvPr>
        </p:nvSpPr>
        <p:spPr>
          <a:xfrm>
            <a:off x="4695475" y="208875"/>
            <a:ext cx="3530400" cy="21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Aerocool CS-105 USB 3.0 Negra/Roja con Ventana</a:t>
            </a:r>
            <a:endParaRPr sz="3000"/>
          </a:p>
        </p:txBody>
      </p:sp>
      <p:pic>
        <p:nvPicPr>
          <p:cNvPr id="575" name="Google Shape;5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225" y="2331075"/>
            <a:ext cx="2507625" cy="25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8"/>
          <p:cNvSpPr txBox="1"/>
          <p:nvPr/>
        </p:nvSpPr>
        <p:spPr>
          <a:xfrm>
            <a:off x="725025" y="1983525"/>
            <a:ext cx="2619300" cy="2619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7" name="Google Shape;577;p38"/>
          <p:cNvSpPr txBox="1"/>
          <p:nvPr/>
        </p:nvSpPr>
        <p:spPr>
          <a:xfrm>
            <a:off x="5088775" y="2325525"/>
            <a:ext cx="2507700" cy="2507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9"/>
          <p:cNvSpPr txBox="1"/>
          <p:nvPr>
            <p:ph type="ctrTitle"/>
          </p:nvPr>
        </p:nvSpPr>
        <p:spPr>
          <a:xfrm>
            <a:off x="670288" y="737625"/>
            <a:ext cx="2732400" cy="10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AMD Ryzen 5 3600 3.6GHz 32MB</a:t>
            </a:r>
            <a:endParaRPr sz="3000"/>
          </a:p>
        </p:txBody>
      </p:sp>
      <p:sp>
        <p:nvSpPr>
          <p:cNvPr id="583" name="Google Shape;583;p39"/>
          <p:cNvSpPr txBox="1"/>
          <p:nvPr>
            <p:ph type="ctrTitle"/>
          </p:nvPr>
        </p:nvSpPr>
        <p:spPr>
          <a:xfrm>
            <a:off x="4643250" y="104475"/>
            <a:ext cx="3530400" cy="23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Crucial CT16G4DFRA32A DDR4 3200Mhz PC4-25600 16GB CL22</a:t>
            </a:r>
            <a:endParaRPr sz="3000"/>
          </a:p>
        </p:txBody>
      </p:sp>
      <p:pic>
        <p:nvPicPr>
          <p:cNvPr id="584" name="Google Shape;5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50" y="2039625"/>
            <a:ext cx="2507625" cy="25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450" y="2613975"/>
            <a:ext cx="2403225" cy="24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9"/>
          <p:cNvSpPr txBox="1"/>
          <p:nvPr/>
        </p:nvSpPr>
        <p:spPr>
          <a:xfrm>
            <a:off x="410375" y="2024575"/>
            <a:ext cx="2507700" cy="2507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7" name="Google Shape;587;p39"/>
          <p:cNvSpPr txBox="1"/>
          <p:nvPr/>
        </p:nvSpPr>
        <p:spPr>
          <a:xfrm>
            <a:off x="4965675" y="2612800"/>
            <a:ext cx="2403300" cy="2403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0"/>
          <p:cNvSpPr txBox="1"/>
          <p:nvPr>
            <p:ph type="ctrTitle"/>
          </p:nvPr>
        </p:nvSpPr>
        <p:spPr>
          <a:xfrm>
            <a:off x="435050" y="182775"/>
            <a:ext cx="2732400" cy="18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NOX Hummer Alpha 600W 80 Plus Bronce</a:t>
            </a:r>
            <a:endParaRPr sz="3000"/>
          </a:p>
        </p:txBody>
      </p:sp>
      <p:sp>
        <p:nvSpPr>
          <p:cNvPr id="593" name="Google Shape;593;p40"/>
          <p:cNvSpPr txBox="1"/>
          <p:nvPr>
            <p:ph type="ctrTitle"/>
          </p:nvPr>
        </p:nvSpPr>
        <p:spPr>
          <a:xfrm>
            <a:off x="4643250" y="352450"/>
            <a:ext cx="3530400" cy="11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Samsung 870 QVO SSD 1TB SATA3</a:t>
            </a:r>
            <a:endParaRPr sz="3000"/>
          </a:p>
        </p:txBody>
      </p:sp>
      <p:pic>
        <p:nvPicPr>
          <p:cNvPr id="594" name="Google Shape;5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38" y="2435475"/>
            <a:ext cx="2403225" cy="24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200" y="2023275"/>
            <a:ext cx="24098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0"/>
          <p:cNvSpPr txBox="1"/>
          <p:nvPr/>
        </p:nvSpPr>
        <p:spPr>
          <a:xfrm>
            <a:off x="437750" y="2421275"/>
            <a:ext cx="2409900" cy="2409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7" name="Google Shape;597;p40"/>
          <p:cNvSpPr txBox="1"/>
          <p:nvPr/>
        </p:nvSpPr>
        <p:spPr>
          <a:xfrm>
            <a:off x="5321325" y="2010900"/>
            <a:ext cx="2409900" cy="2409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1"/>
          <p:cNvSpPr txBox="1"/>
          <p:nvPr>
            <p:ph type="ctrTitle"/>
          </p:nvPr>
        </p:nvSpPr>
        <p:spPr>
          <a:xfrm>
            <a:off x="3138750" y="130525"/>
            <a:ext cx="2732400" cy="233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MSI AMD Radeon RX 6500 XT MECH 2X OC 4GB GDDR6</a:t>
            </a:r>
            <a:endParaRPr sz="3000"/>
          </a:p>
        </p:txBody>
      </p:sp>
      <p:pic>
        <p:nvPicPr>
          <p:cNvPr id="603" name="Google Shape;6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375" y="2580475"/>
            <a:ext cx="23336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1"/>
          <p:cNvSpPr txBox="1"/>
          <p:nvPr/>
        </p:nvSpPr>
        <p:spPr>
          <a:xfrm>
            <a:off x="3283075" y="2571750"/>
            <a:ext cx="2325600" cy="238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2"/>
          <p:cNvSpPr txBox="1"/>
          <p:nvPr>
            <p:ph type="ctrTitle"/>
          </p:nvPr>
        </p:nvSpPr>
        <p:spPr>
          <a:xfrm>
            <a:off x="3205800" y="182750"/>
            <a:ext cx="2732400" cy="6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Windows 10</a:t>
            </a:r>
            <a:endParaRPr sz="3000"/>
          </a:p>
        </p:txBody>
      </p:sp>
      <p:sp>
        <p:nvSpPr>
          <p:cNvPr id="610" name="Google Shape;610;p42"/>
          <p:cNvSpPr txBox="1"/>
          <p:nvPr>
            <p:ph type="ctrTitle"/>
          </p:nvPr>
        </p:nvSpPr>
        <p:spPr>
          <a:xfrm>
            <a:off x="614950" y="1370725"/>
            <a:ext cx="2732400" cy="10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We installed windows 10 pro in two machines and then we make a folder in one machine that is shared with the other</a:t>
            </a:r>
            <a:endParaRPr sz="1200"/>
          </a:p>
        </p:txBody>
      </p:sp>
      <p:pic>
        <p:nvPicPr>
          <p:cNvPr id="611" name="Google Shape;6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750" y="987650"/>
            <a:ext cx="5320258" cy="40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2"/>
          <p:cNvSpPr txBox="1"/>
          <p:nvPr/>
        </p:nvSpPr>
        <p:spPr>
          <a:xfrm>
            <a:off x="3501950" y="971250"/>
            <a:ext cx="5321400" cy="407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3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18" name="Google Shape;618;p43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3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3"/>
          </a:solidFill>
          <a:ln cap="flat" cmpd="sng" w="26625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0" name="Google Shape;620;p43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3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2" name="Google Shape;622;p43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3" name="Google Shape;623;p43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4" name="Google Shape;624;p43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5" name="Google Shape;625;p43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6" name="Google Shape;626;p43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7" name="Google Shape;627;p43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8" name="Google Shape;628;p43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9" name="Google Shape;629;p43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30" name="Google Shape;630;p43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31" name="Google Shape;631;p43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32" name="Google Shape;632;p43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33" name="Google Shape;633;p43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3"/>
          <p:cNvSpPr txBox="1"/>
          <p:nvPr>
            <p:ph type="ctrTitle"/>
          </p:nvPr>
        </p:nvSpPr>
        <p:spPr>
          <a:xfrm>
            <a:off x="2749775" y="1594525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Oier Letamendia,Yeray Escabias and Iker Palomares</a:t>
            </a:r>
            <a:endParaRPr/>
          </a:p>
        </p:txBody>
      </p:sp>
      <p:sp>
        <p:nvSpPr>
          <p:cNvPr id="635" name="Google Shape;635;p43"/>
          <p:cNvSpPr txBox="1"/>
          <p:nvPr>
            <p:ph idx="1" type="subTitle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1234"/>
                </a:solidFill>
                <a:latin typeface="Roboto"/>
                <a:ea typeface="Roboto"/>
                <a:cs typeface="Roboto"/>
                <a:sym typeface="Roboto"/>
              </a:rPr>
              <a:t>DATA BASE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4"/>
          <p:cNvSpPr txBox="1"/>
          <p:nvPr>
            <p:ph type="ctrTitle"/>
          </p:nvPr>
        </p:nvSpPr>
        <p:spPr>
          <a:xfrm>
            <a:off x="3205800" y="182750"/>
            <a:ext cx="2732400" cy="6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E/R Diagram</a:t>
            </a:r>
            <a:endParaRPr sz="3000"/>
          </a:p>
        </p:txBody>
      </p:sp>
      <p:pic>
        <p:nvPicPr>
          <p:cNvPr id="641" name="Google Shape;6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950" y="800950"/>
            <a:ext cx="6946449" cy="38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/>
          <p:nvPr>
            <p:ph type="ctrTitle"/>
          </p:nvPr>
        </p:nvSpPr>
        <p:spPr>
          <a:xfrm>
            <a:off x="3205800" y="182750"/>
            <a:ext cx="2732400" cy="6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Acces Menu</a:t>
            </a:r>
            <a:endParaRPr sz="3000"/>
          </a:p>
        </p:txBody>
      </p:sp>
      <p:pic>
        <p:nvPicPr>
          <p:cNvPr id="647" name="Google Shape;6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175" y="719025"/>
            <a:ext cx="3556800" cy="24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74" y="3136600"/>
            <a:ext cx="3677195" cy="20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7990" y="3136600"/>
            <a:ext cx="4335385" cy="200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45"/>
          <p:cNvCxnSpPr/>
          <p:nvPr/>
        </p:nvCxnSpPr>
        <p:spPr>
          <a:xfrm>
            <a:off x="5444450" y="2599100"/>
            <a:ext cx="54600" cy="656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45"/>
          <p:cNvCxnSpPr>
            <a:endCxn id="648" idx="0"/>
          </p:cNvCxnSpPr>
          <p:nvPr/>
        </p:nvCxnSpPr>
        <p:spPr>
          <a:xfrm flipH="1">
            <a:off x="2311872" y="2325400"/>
            <a:ext cx="752400" cy="811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/>
          <p:nvPr>
            <p:ph type="ctrTitle"/>
          </p:nvPr>
        </p:nvSpPr>
        <p:spPr>
          <a:xfrm>
            <a:off x="311700" y="4921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657" name="Google Shape;657;p46"/>
          <p:cNvSpPr txBox="1"/>
          <p:nvPr>
            <p:ph idx="2" type="title"/>
          </p:nvPr>
        </p:nvSpPr>
        <p:spPr>
          <a:xfrm>
            <a:off x="2693238" y="3937175"/>
            <a:ext cx="7215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58" name="Google Shape;658;p46"/>
          <p:cNvSpPr txBox="1"/>
          <p:nvPr>
            <p:ph idx="16" type="ctrTitle"/>
          </p:nvPr>
        </p:nvSpPr>
        <p:spPr>
          <a:xfrm>
            <a:off x="684513" y="176543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Assistance</a:t>
            </a:r>
            <a:endParaRPr/>
          </a:p>
        </p:txBody>
      </p:sp>
      <p:sp>
        <p:nvSpPr>
          <p:cNvPr id="659" name="Google Shape;659;p46"/>
          <p:cNvSpPr txBox="1"/>
          <p:nvPr>
            <p:ph idx="17" type="ctrTitle"/>
          </p:nvPr>
        </p:nvSpPr>
        <p:spPr>
          <a:xfrm>
            <a:off x="684513" y="268963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Bookings</a:t>
            </a:r>
            <a:endParaRPr/>
          </a:p>
        </p:txBody>
      </p:sp>
      <p:sp>
        <p:nvSpPr>
          <p:cNvPr id="660" name="Google Shape;660;p46"/>
          <p:cNvSpPr txBox="1"/>
          <p:nvPr>
            <p:ph idx="18" type="ctrTitle"/>
          </p:nvPr>
        </p:nvSpPr>
        <p:spPr>
          <a:xfrm>
            <a:off x="684513" y="3578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Bookings-products</a:t>
            </a:r>
            <a:endParaRPr/>
          </a:p>
        </p:txBody>
      </p:sp>
      <p:sp>
        <p:nvSpPr>
          <p:cNvPr id="661" name="Google Shape;661;p46"/>
          <p:cNvSpPr txBox="1"/>
          <p:nvPr>
            <p:ph idx="19" type="ctrTitle"/>
          </p:nvPr>
        </p:nvSpPr>
        <p:spPr>
          <a:xfrm>
            <a:off x="684513" y="43075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Boxes</a:t>
            </a:r>
            <a:endParaRPr/>
          </a:p>
        </p:txBody>
      </p:sp>
      <p:cxnSp>
        <p:nvCxnSpPr>
          <p:cNvPr id="662" name="Google Shape;662;p46"/>
          <p:cNvCxnSpPr/>
          <p:nvPr/>
        </p:nvCxnSpPr>
        <p:spPr>
          <a:xfrm>
            <a:off x="311700" y="10393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46"/>
          <p:cNvSpPr txBox="1"/>
          <p:nvPr>
            <p:ph idx="8" type="title"/>
          </p:nvPr>
        </p:nvSpPr>
        <p:spPr>
          <a:xfrm>
            <a:off x="2868600" y="1463525"/>
            <a:ext cx="6333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4" name="Google Shape;664;p46"/>
          <p:cNvSpPr txBox="1"/>
          <p:nvPr>
            <p:ph idx="13" type="title"/>
          </p:nvPr>
        </p:nvSpPr>
        <p:spPr>
          <a:xfrm>
            <a:off x="2868600" y="2360250"/>
            <a:ext cx="6333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5" name="Google Shape;665;p46"/>
          <p:cNvSpPr txBox="1"/>
          <p:nvPr>
            <p:ph idx="15" type="title"/>
          </p:nvPr>
        </p:nvSpPr>
        <p:spPr>
          <a:xfrm>
            <a:off x="2868600" y="3256975"/>
            <a:ext cx="6333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66" name="Google Shape;6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725" y="1191700"/>
            <a:ext cx="2326752" cy="87014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6"/>
          <p:cNvSpPr txBox="1"/>
          <p:nvPr/>
        </p:nvSpPr>
        <p:spPr>
          <a:xfrm>
            <a:off x="3938693" y="1199887"/>
            <a:ext cx="2326500" cy="870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68" name="Google Shape;6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350" y="2058404"/>
            <a:ext cx="2900951" cy="105297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6"/>
          <p:cNvSpPr txBox="1"/>
          <p:nvPr/>
        </p:nvSpPr>
        <p:spPr>
          <a:xfrm>
            <a:off x="4089130" y="2054175"/>
            <a:ext cx="2901000" cy="1053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70" name="Google Shape;6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800" y="3120800"/>
            <a:ext cx="1843405" cy="8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6"/>
          <p:cNvSpPr txBox="1"/>
          <p:nvPr/>
        </p:nvSpPr>
        <p:spPr>
          <a:xfrm>
            <a:off x="4419925" y="3142050"/>
            <a:ext cx="1843500" cy="857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72" name="Google Shape;67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6407" y="3988050"/>
            <a:ext cx="1626067" cy="10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6"/>
          <p:cNvSpPr txBox="1"/>
          <p:nvPr/>
        </p:nvSpPr>
        <p:spPr>
          <a:xfrm>
            <a:off x="4651025" y="3967050"/>
            <a:ext cx="1626000" cy="1053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2293016" y="2645636"/>
            <a:ext cx="4557964" cy="779241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2707594" y="2718904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2963999" y="2667282"/>
            <a:ext cx="119894" cy="5746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2959003" y="2002124"/>
            <a:ext cx="129887" cy="129871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2987320" y="2030426"/>
            <a:ext cx="73268" cy="73268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3023938" y="2122003"/>
            <a:ext cx="16" cy="617717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cap="rnd" cmpd="sng" w="24775">
            <a:solidFill>
              <a:schemeClr val="accent1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2793344" y="2804639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2793344" y="2804639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5031941" y="2002124"/>
            <a:ext cx="130717" cy="129871"/>
          </a:xfrm>
          <a:custGeom>
            <a:rect b="b" l="l" r="r" t="t"/>
            <a:pathLst>
              <a:path extrusionOk="0" h="8136" w="8189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>
            <a:off x="4780532" y="2718904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"/>
          <p:cNvSpPr/>
          <p:nvPr/>
        </p:nvSpPr>
        <p:spPr>
          <a:xfrm>
            <a:off x="5036937" y="2667282"/>
            <a:ext cx="120724" cy="5746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5097707" y="2067044"/>
            <a:ext cx="16" cy="690171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cap="rnd" cmpd="sng" w="24775">
            <a:solidFill>
              <a:schemeClr val="accent1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5061073" y="2030426"/>
            <a:ext cx="72454" cy="72438"/>
          </a:xfrm>
          <a:custGeom>
            <a:rect b="b" l="l" r="r" t="t"/>
            <a:pathLst>
              <a:path extrusionOk="0" h="4538" w="4539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4867112" y="2804639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4867112" y="2804639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3995480" y="3937673"/>
            <a:ext cx="129887" cy="130717"/>
          </a:xfrm>
          <a:custGeom>
            <a:rect b="b" l="l" r="r" t="t"/>
            <a:pathLst>
              <a:path extrusionOk="0" h="8189" w="8137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3744055" y="2718904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3998800" y="3344938"/>
            <a:ext cx="119910" cy="57465"/>
          </a:xfrm>
          <a:custGeom>
            <a:rect b="b" l="l" r="r" t="t"/>
            <a:pathLst>
              <a:path extrusionOk="0" h="3600" w="7512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4060415" y="3250025"/>
            <a:ext cx="16" cy="752600"/>
          </a:xfrm>
          <a:custGeom>
            <a:rect b="b" l="l" r="r" t="t"/>
            <a:pathLst>
              <a:path extrusionOk="0" fill="none" h="47148" w="1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cap="flat" cmpd="sng" w="24775">
            <a:solidFill>
              <a:schemeClr val="accent1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4024612" y="3966821"/>
            <a:ext cx="72454" cy="72438"/>
          </a:xfrm>
          <a:custGeom>
            <a:rect b="b" l="l" r="r" t="t"/>
            <a:pathLst>
              <a:path extrusionOk="0" h="4538" w="4539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>
            <a:off x="3830635" y="2804639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/>
          <p:nvPr/>
        </p:nvSpPr>
        <p:spPr>
          <a:xfrm>
            <a:off x="3830635" y="2804639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6068402" y="3937673"/>
            <a:ext cx="130733" cy="130717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5816993" y="2718904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6072568" y="3344938"/>
            <a:ext cx="119894" cy="5746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6134184" y="3161784"/>
            <a:ext cx="16" cy="840841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cap="rnd" cmpd="sng" w="24775">
            <a:solidFill>
              <a:schemeClr val="accent1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6097550" y="3965975"/>
            <a:ext cx="72438" cy="72454"/>
          </a:xfrm>
          <a:custGeom>
            <a:rect b="b" l="l" r="r" t="t"/>
            <a:pathLst>
              <a:path extrusionOk="0" h="4539" w="4538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5903573" y="2804639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5903573" y="2804639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 txBox="1"/>
          <p:nvPr>
            <p:ph idx="4294967295" type="subTitle"/>
          </p:nvPr>
        </p:nvSpPr>
        <p:spPr>
          <a:xfrm>
            <a:off x="3574575" y="4194595"/>
            <a:ext cx="9831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First steps</a:t>
            </a:r>
            <a:endParaRPr sz="1000"/>
          </a:p>
        </p:txBody>
      </p:sp>
      <p:sp>
        <p:nvSpPr>
          <p:cNvPr id="265" name="Google Shape;265;p20"/>
          <p:cNvSpPr txBox="1"/>
          <p:nvPr>
            <p:ph idx="4294967295" type="ctrTitle"/>
          </p:nvPr>
        </p:nvSpPr>
        <p:spPr>
          <a:xfrm>
            <a:off x="2684100" y="1398750"/>
            <a:ext cx="6972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WEEK 1</a:t>
            </a:r>
            <a:endParaRPr sz="1000"/>
          </a:p>
        </p:txBody>
      </p:sp>
      <p:sp>
        <p:nvSpPr>
          <p:cNvPr id="266" name="Google Shape;266;p20"/>
          <p:cNvSpPr txBox="1"/>
          <p:nvPr>
            <p:ph idx="4294967295" type="ctrTitle"/>
          </p:nvPr>
        </p:nvSpPr>
        <p:spPr>
          <a:xfrm>
            <a:off x="3717525" y="4046700"/>
            <a:ext cx="6972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WEEK 2</a:t>
            </a:r>
            <a:endParaRPr sz="1000"/>
          </a:p>
        </p:txBody>
      </p:sp>
      <p:sp>
        <p:nvSpPr>
          <p:cNvPr id="267" name="Google Shape;267;p20"/>
          <p:cNvSpPr txBox="1"/>
          <p:nvPr>
            <p:ph idx="4294967295" type="ctrTitle"/>
          </p:nvPr>
        </p:nvSpPr>
        <p:spPr>
          <a:xfrm>
            <a:off x="5784450" y="4046700"/>
            <a:ext cx="6972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WEEK 4</a:t>
            </a:r>
            <a:endParaRPr sz="1000"/>
          </a:p>
        </p:txBody>
      </p:sp>
      <p:sp>
        <p:nvSpPr>
          <p:cNvPr id="268" name="Google Shape;268;p20"/>
          <p:cNvSpPr txBox="1"/>
          <p:nvPr>
            <p:ph idx="4294967295" type="subTitle"/>
          </p:nvPr>
        </p:nvSpPr>
        <p:spPr>
          <a:xfrm>
            <a:off x="5528200" y="4194600"/>
            <a:ext cx="12183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Final tuning</a:t>
            </a:r>
            <a:endParaRPr sz="1000"/>
          </a:p>
        </p:txBody>
      </p:sp>
      <p:sp>
        <p:nvSpPr>
          <p:cNvPr id="269" name="Google Shape;269;p20"/>
          <p:cNvSpPr txBox="1"/>
          <p:nvPr>
            <p:ph idx="4294967295" type="subTitle"/>
          </p:nvPr>
        </p:nvSpPr>
        <p:spPr>
          <a:xfrm>
            <a:off x="2103000" y="1537150"/>
            <a:ext cx="18594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Organization and work planning</a:t>
            </a:r>
            <a:endParaRPr sz="1000"/>
          </a:p>
        </p:txBody>
      </p:sp>
      <p:sp>
        <p:nvSpPr>
          <p:cNvPr id="270" name="Google Shape;270;p20"/>
          <p:cNvSpPr txBox="1"/>
          <p:nvPr>
            <p:ph idx="4294967295" type="ctrTitle"/>
          </p:nvPr>
        </p:nvSpPr>
        <p:spPr>
          <a:xfrm>
            <a:off x="4741450" y="1398750"/>
            <a:ext cx="6972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WEEK 3</a:t>
            </a:r>
            <a:endParaRPr sz="1000"/>
          </a:p>
        </p:txBody>
      </p:sp>
      <p:sp>
        <p:nvSpPr>
          <p:cNvPr id="271" name="Google Shape;271;p20"/>
          <p:cNvSpPr txBox="1"/>
          <p:nvPr>
            <p:ph idx="4294967295" type="subTitle"/>
          </p:nvPr>
        </p:nvSpPr>
        <p:spPr>
          <a:xfrm>
            <a:off x="4414725" y="1537150"/>
            <a:ext cx="13698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Web page, C menu and </a:t>
            </a:r>
            <a:r>
              <a:rPr lang="es" sz="1000"/>
              <a:t>Database</a:t>
            </a:r>
            <a:endParaRPr sz="1000"/>
          </a:p>
        </p:txBody>
      </p:sp>
      <p:sp>
        <p:nvSpPr>
          <p:cNvPr id="272" name="Google Shape;272;p20"/>
          <p:cNvSpPr txBox="1"/>
          <p:nvPr>
            <p:ph idx="4294967295" type="ctrTitle"/>
          </p:nvPr>
        </p:nvSpPr>
        <p:spPr>
          <a:xfrm>
            <a:off x="1309675" y="2827625"/>
            <a:ext cx="8856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FIRST IDEA</a:t>
            </a:r>
            <a:endParaRPr sz="1000"/>
          </a:p>
        </p:txBody>
      </p:sp>
      <p:sp>
        <p:nvSpPr>
          <p:cNvPr id="273" name="Google Shape;273;p20"/>
          <p:cNvSpPr txBox="1"/>
          <p:nvPr>
            <p:ph idx="4294967295" type="ctrTitle"/>
          </p:nvPr>
        </p:nvSpPr>
        <p:spPr>
          <a:xfrm>
            <a:off x="6967550" y="2827625"/>
            <a:ext cx="8856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FINAL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VERSION</a:t>
            </a:r>
            <a:endParaRPr sz="1000"/>
          </a:p>
        </p:txBody>
      </p:sp>
      <p:grpSp>
        <p:nvGrpSpPr>
          <p:cNvPr id="274" name="Google Shape;274;p20"/>
          <p:cNvGrpSpPr/>
          <p:nvPr/>
        </p:nvGrpSpPr>
        <p:grpSpPr>
          <a:xfrm>
            <a:off x="3949282" y="2916256"/>
            <a:ext cx="222293" cy="237986"/>
            <a:chOff x="5029650" y="894850"/>
            <a:chExt cx="1559950" cy="1670075"/>
          </a:xfrm>
        </p:grpSpPr>
        <p:sp>
          <p:nvSpPr>
            <p:cNvPr id="275" name="Google Shape;275;p20"/>
            <p:cNvSpPr/>
            <p:nvPr/>
          </p:nvSpPr>
          <p:spPr>
            <a:xfrm>
              <a:off x="5029650" y="2203275"/>
              <a:ext cx="243300" cy="361650"/>
            </a:xfrm>
            <a:custGeom>
              <a:rect b="b" l="l" r="r" t="t"/>
              <a:pathLst>
                <a:path extrusionOk="0" h="14466" w="9732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5356750" y="1941900"/>
              <a:ext cx="241675" cy="623025"/>
            </a:xfrm>
            <a:custGeom>
              <a:rect b="b" l="l" r="r" t="t"/>
              <a:pathLst>
                <a:path extrusionOk="0" h="24921" w="9667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5836725" y="894850"/>
              <a:ext cx="752875" cy="1670075"/>
            </a:xfrm>
            <a:custGeom>
              <a:rect b="b" l="l" r="r" t="t"/>
              <a:pathLst>
                <a:path extrusionOk="0" h="66803" w="30115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5680575" y="1678900"/>
              <a:ext cx="243300" cy="886025"/>
            </a:xfrm>
            <a:custGeom>
              <a:rect b="b" l="l" r="r" t="t"/>
              <a:pathLst>
                <a:path extrusionOk="0" h="35441" w="9732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9" name="Google Shape;279;p2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0" name="Google Shape;280;p20"/>
          <p:cNvGrpSpPr/>
          <p:nvPr/>
        </p:nvGrpSpPr>
        <p:grpSpPr>
          <a:xfrm>
            <a:off x="4979086" y="2878229"/>
            <a:ext cx="235607" cy="294716"/>
            <a:chOff x="2905736" y="2888729"/>
            <a:chExt cx="235606" cy="294716"/>
          </a:xfrm>
        </p:grpSpPr>
        <p:sp>
          <p:nvSpPr>
            <p:cNvPr id="281" name="Google Shape;281;p20"/>
            <p:cNvSpPr/>
            <p:nvPr/>
          </p:nvSpPr>
          <p:spPr>
            <a:xfrm>
              <a:off x="2956513" y="2888729"/>
              <a:ext cx="184830" cy="184830"/>
            </a:xfrm>
            <a:custGeom>
              <a:rect b="b" l="l" r="r" t="t"/>
              <a:pathLst>
                <a:path extrusionOk="0" h="11579" w="11579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2978158" y="2928683"/>
              <a:ext cx="123231" cy="105400"/>
            </a:xfrm>
            <a:custGeom>
              <a:rect b="b" l="l" r="r" t="t"/>
              <a:pathLst>
                <a:path extrusionOk="0" h="6603" w="772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905736" y="3051898"/>
              <a:ext cx="130717" cy="131547"/>
            </a:xfrm>
            <a:custGeom>
              <a:rect b="b" l="l" r="r" t="t"/>
              <a:pathLst>
                <a:path extrusionOk="0" h="8241" w="8189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2923215" y="3081030"/>
              <a:ext cx="84936" cy="72550"/>
            </a:xfrm>
            <a:custGeom>
              <a:rect b="b" l="l" r="r" t="t"/>
              <a:pathLst>
                <a:path extrusionOk="0" h="4545" w="5321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0"/>
          <p:cNvGrpSpPr/>
          <p:nvPr/>
        </p:nvGrpSpPr>
        <p:grpSpPr>
          <a:xfrm>
            <a:off x="2895136" y="2915681"/>
            <a:ext cx="235621" cy="237986"/>
            <a:chOff x="-31094350" y="3194000"/>
            <a:chExt cx="292225" cy="291650"/>
          </a:xfrm>
        </p:grpSpPr>
        <p:sp>
          <p:nvSpPr>
            <p:cNvPr id="286" name="Google Shape;286;p20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0"/>
          <p:cNvGrpSpPr/>
          <p:nvPr/>
        </p:nvGrpSpPr>
        <p:grpSpPr>
          <a:xfrm>
            <a:off x="6029733" y="2915828"/>
            <a:ext cx="235588" cy="238012"/>
            <a:chOff x="-49375900" y="3550975"/>
            <a:chExt cx="256800" cy="300900"/>
          </a:xfrm>
        </p:grpSpPr>
        <p:sp>
          <p:nvSpPr>
            <p:cNvPr id="295" name="Google Shape;295;p20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7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7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7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7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679" name="Google Shape;679;p47"/>
          <p:cNvSpPr txBox="1"/>
          <p:nvPr>
            <p:ph idx="4" type="title"/>
          </p:nvPr>
        </p:nvSpPr>
        <p:spPr>
          <a:xfrm>
            <a:off x="4987550" y="14635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0" name="Google Shape;680;p47"/>
          <p:cNvSpPr txBox="1"/>
          <p:nvPr>
            <p:ph idx="6" type="title"/>
          </p:nvPr>
        </p:nvSpPr>
        <p:spPr>
          <a:xfrm>
            <a:off x="4987550" y="2360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1" name="Google Shape;681;p47"/>
          <p:cNvSpPr txBox="1"/>
          <p:nvPr>
            <p:ph idx="20" type="ctrTitle"/>
          </p:nvPr>
        </p:nvSpPr>
        <p:spPr>
          <a:xfrm>
            <a:off x="6244938" y="17167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Clients</a:t>
            </a:r>
            <a:endParaRPr/>
          </a:p>
        </p:txBody>
      </p:sp>
      <p:sp>
        <p:nvSpPr>
          <p:cNvPr id="682" name="Google Shape;682;p47"/>
          <p:cNvSpPr txBox="1"/>
          <p:nvPr>
            <p:ph idx="21" type="ctrTitle"/>
          </p:nvPr>
        </p:nvSpPr>
        <p:spPr>
          <a:xfrm>
            <a:off x="6244938" y="262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Employees</a:t>
            </a:r>
            <a:endParaRPr/>
          </a:p>
        </p:txBody>
      </p:sp>
      <p:cxnSp>
        <p:nvCxnSpPr>
          <p:cNvPr id="683" name="Google Shape;683;p4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47"/>
          <p:cNvSpPr txBox="1"/>
          <p:nvPr>
            <p:ph idx="6" type="title"/>
          </p:nvPr>
        </p:nvSpPr>
        <p:spPr>
          <a:xfrm>
            <a:off x="4987550" y="3102163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7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5" name="Google Shape;685;p47"/>
          <p:cNvSpPr txBox="1"/>
          <p:nvPr>
            <p:ph idx="6" type="title"/>
          </p:nvPr>
        </p:nvSpPr>
        <p:spPr>
          <a:xfrm>
            <a:off x="5009800" y="3844088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8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6" name="Google Shape;686;p47"/>
          <p:cNvSpPr txBox="1"/>
          <p:nvPr>
            <p:ph idx="21" type="ctrTitle"/>
          </p:nvPr>
        </p:nvSpPr>
        <p:spPr>
          <a:xfrm>
            <a:off x="6244938" y="41550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Tools</a:t>
            </a:r>
            <a:endParaRPr/>
          </a:p>
        </p:txBody>
      </p:sp>
      <p:sp>
        <p:nvSpPr>
          <p:cNvPr id="687" name="Google Shape;687;p47"/>
          <p:cNvSpPr txBox="1"/>
          <p:nvPr>
            <p:ph idx="21" type="ctrTitle"/>
          </p:nvPr>
        </p:nvSpPr>
        <p:spPr>
          <a:xfrm>
            <a:off x="6329313" y="3351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Products</a:t>
            </a:r>
            <a:endParaRPr/>
          </a:p>
        </p:txBody>
      </p:sp>
      <p:pic>
        <p:nvPicPr>
          <p:cNvPr id="688" name="Google Shape;6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75" y="1352047"/>
            <a:ext cx="3360752" cy="1173806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7"/>
          <p:cNvSpPr txBox="1"/>
          <p:nvPr/>
        </p:nvSpPr>
        <p:spPr>
          <a:xfrm>
            <a:off x="2152068" y="1352056"/>
            <a:ext cx="3360600" cy="1192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90" name="Google Shape;6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469" y="2525850"/>
            <a:ext cx="4591206" cy="1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7"/>
          <p:cNvSpPr txBox="1"/>
          <p:nvPr/>
        </p:nvSpPr>
        <p:spPr>
          <a:xfrm>
            <a:off x="943875" y="2517025"/>
            <a:ext cx="4568700" cy="103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92" name="Google Shape;6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475" y="3525726"/>
            <a:ext cx="1930750" cy="157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4812" y="3547226"/>
            <a:ext cx="1786738" cy="15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7"/>
          <p:cNvSpPr txBox="1"/>
          <p:nvPr/>
        </p:nvSpPr>
        <p:spPr>
          <a:xfrm>
            <a:off x="902850" y="3529325"/>
            <a:ext cx="1930800" cy="1573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5" name="Google Shape;695;p47"/>
          <p:cNvSpPr txBox="1"/>
          <p:nvPr/>
        </p:nvSpPr>
        <p:spPr>
          <a:xfrm>
            <a:off x="3173650" y="3556675"/>
            <a:ext cx="1786800" cy="1573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8"/>
          <p:cNvSpPr txBox="1"/>
          <p:nvPr>
            <p:ph type="ctrTitle"/>
          </p:nvPr>
        </p:nvSpPr>
        <p:spPr>
          <a:xfrm>
            <a:off x="4787950" y="615575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Queries</a:t>
            </a:r>
            <a:endParaRPr sz="3000"/>
          </a:p>
        </p:txBody>
      </p:sp>
      <p:cxnSp>
        <p:nvCxnSpPr>
          <p:cNvPr id="701" name="Google Shape;701;p48"/>
          <p:cNvCxnSpPr/>
          <p:nvPr/>
        </p:nvCxnSpPr>
        <p:spPr>
          <a:xfrm>
            <a:off x="4864075" y="1161925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2" name="Google Shape;7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5" y="632600"/>
            <a:ext cx="46386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5" y="1737500"/>
            <a:ext cx="2666276" cy="25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101" y="1737500"/>
            <a:ext cx="1972399" cy="25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8"/>
          <p:cNvSpPr txBox="1"/>
          <p:nvPr/>
        </p:nvSpPr>
        <p:spPr>
          <a:xfrm>
            <a:off x="82075" y="615575"/>
            <a:ext cx="4638600" cy="3666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06" name="Google Shape;706;p48"/>
          <p:cNvCxnSpPr/>
          <p:nvPr/>
        </p:nvCxnSpPr>
        <p:spPr>
          <a:xfrm flipH="1" rot="10800000">
            <a:off x="41050" y="1751050"/>
            <a:ext cx="4746900" cy="27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48"/>
          <p:cNvCxnSpPr/>
          <p:nvPr/>
        </p:nvCxnSpPr>
        <p:spPr>
          <a:xfrm>
            <a:off x="2763275" y="1723625"/>
            <a:ext cx="54900" cy="2585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8" name="Google Shape;70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5950" y="1366953"/>
            <a:ext cx="1972400" cy="294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9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Documentation</a:t>
            </a:r>
            <a:endParaRPr/>
          </a:p>
        </p:txBody>
      </p:sp>
      <p:pic>
        <p:nvPicPr>
          <p:cNvPr id="714" name="Google Shape;714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25" y="166675"/>
            <a:ext cx="3409950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 txBox="1"/>
          <p:nvPr>
            <p:ph type="ctrTitle"/>
          </p:nvPr>
        </p:nvSpPr>
        <p:spPr>
          <a:xfrm>
            <a:off x="3855900" y="635800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720" name="Google Shape;720;p50"/>
          <p:cNvSpPr txBox="1"/>
          <p:nvPr>
            <p:ph idx="1" type="subTitle"/>
          </p:nvPr>
        </p:nvSpPr>
        <p:spPr>
          <a:xfrm>
            <a:off x="3855900" y="1135400"/>
            <a:ext cx="5288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Does anyone have any question?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721" name="Google Shape;721;p5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722" name="Google Shape;722;p50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0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0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0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0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0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0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0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0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0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0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0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0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0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0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0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0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0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0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0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0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2" name="Google Shape;862;p50"/>
          <p:cNvPicPr preferRelativeResize="0"/>
          <p:nvPr/>
        </p:nvPicPr>
        <p:blipFill rotWithShape="1">
          <a:blip r:embed="rId3">
            <a:alphaModFix/>
          </a:blip>
          <a:srcRect b="20541" l="5322" r="9924" t="22079"/>
          <a:stretch/>
        </p:blipFill>
        <p:spPr>
          <a:xfrm>
            <a:off x="4870800" y="1697725"/>
            <a:ext cx="3099724" cy="2798200"/>
          </a:xfrm>
          <a:prstGeom prst="rect">
            <a:avLst/>
          </a:prstGeom>
          <a:noFill/>
          <a:ln cap="flat" cmpd="sng" w="19050">
            <a:solidFill>
              <a:srgbClr val="213B5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1"/>
          <p:cNvPicPr preferRelativeResize="0"/>
          <p:nvPr/>
        </p:nvPicPr>
        <p:blipFill rotWithShape="1">
          <a:blip r:embed="rId3">
            <a:alphaModFix/>
          </a:blip>
          <a:srcRect b="8018" l="0" r="42065" t="8018"/>
          <a:stretch/>
        </p:blipFill>
        <p:spPr>
          <a:xfrm>
            <a:off x="2011613" y="1883650"/>
            <a:ext cx="5120773" cy="24424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21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TRELLO</a:t>
            </a:r>
            <a:endParaRPr/>
          </a:p>
        </p:txBody>
      </p:sp>
      <p:cxnSp>
        <p:nvCxnSpPr>
          <p:cNvPr id="312" name="Google Shape;312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18" name="Google Shape;318;p22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3"/>
          </a:solidFill>
          <a:ln cap="flat" cmpd="sng" w="26625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0" name="Google Shape;320;p22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5" name="Google Shape;325;p22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/>
          <p:cNvSpPr txBox="1"/>
          <p:nvPr>
            <p:ph type="ctrTitle"/>
          </p:nvPr>
        </p:nvSpPr>
        <p:spPr>
          <a:xfrm>
            <a:off x="2749775" y="1594525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Oier Letamendia</a:t>
            </a:r>
            <a:endParaRPr/>
          </a:p>
        </p:txBody>
      </p:sp>
      <p:sp>
        <p:nvSpPr>
          <p:cNvPr id="335" name="Google Shape;335;p22"/>
          <p:cNvSpPr txBox="1"/>
          <p:nvPr>
            <p:ph idx="1" type="subTitle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1234"/>
                </a:solidFill>
                <a:latin typeface="Roboto"/>
                <a:ea typeface="Roboto"/>
                <a:cs typeface="Roboto"/>
                <a:sym typeface="Roboto"/>
              </a:rPr>
              <a:t>C MENU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PROCESS</a:t>
            </a:r>
            <a:endParaRPr/>
          </a:p>
        </p:txBody>
      </p:sp>
      <p:sp>
        <p:nvSpPr>
          <p:cNvPr id="341" name="Google Shape;341;p23"/>
          <p:cNvSpPr/>
          <p:nvPr/>
        </p:nvSpPr>
        <p:spPr>
          <a:xfrm>
            <a:off x="1019175" y="183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3"/>
          <p:cNvSpPr/>
          <p:nvPr/>
        </p:nvSpPr>
        <p:spPr>
          <a:xfrm>
            <a:off x="3578213" y="2634450"/>
            <a:ext cx="2009700" cy="20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>
            <a:off x="6572250" y="2057400"/>
            <a:ext cx="1419300" cy="141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23"/>
          <p:cNvCxnSpPr/>
          <p:nvPr/>
        </p:nvCxnSpPr>
        <p:spPr>
          <a:xfrm>
            <a:off x="2343150" y="2971800"/>
            <a:ext cx="1600200" cy="50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3"/>
          <p:cNvCxnSpPr/>
          <p:nvPr/>
        </p:nvCxnSpPr>
        <p:spPr>
          <a:xfrm flipH="1" rot="10800000">
            <a:off x="5019675" y="2634450"/>
            <a:ext cx="1790700" cy="10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3"/>
          <p:cNvCxnSpPr/>
          <p:nvPr/>
        </p:nvCxnSpPr>
        <p:spPr>
          <a:xfrm flipH="1">
            <a:off x="-600225" y="2543175"/>
            <a:ext cx="1886100" cy="714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3"/>
          <p:cNvCxnSpPr/>
          <p:nvPr/>
        </p:nvCxnSpPr>
        <p:spPr>
          <a:xfrm rot="10800000">
            <a:off x="7638600" y="2714625"/>
            <a:ext cx="1734000" cy="1181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3"/>
          <p:cNvSpPr txBox="1"/>
          <p:nvPr>
            <p:ph idx="4294967295" type="ctrTitle"/>
          </p:nvPr>
        </p:nvSpPr>
        <p:spPr>
          <a:xfrm rot="-1798865">
            <a:off x="550654" y="2308805"/>
            <a:ext cx="2075987" cy="1961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1st IDEA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349" name="Google Shape;349;p23"/>
          <p:cNvSpPr txBox="1"/>
          <p:nvPr>
            <p:ph idx="4294967295" type="ctrTitle"/>
          </p:nvPr>
        </p:nvSpPr>
        <p:spPr>
          <a:xfrm rot="-1799974">
            <a:off x="3265571" y="3207130"/>
            <a:ext cx="2076027" cy="1961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MAIN PART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350" name="Google Shape;350;p23"/>
          <p:cNvSpPr txBox="1"/>
          <p:nvPr>
            <p:ph idx="4294967295" type="ctrTitle"/>
          </p:nvPr>
        </p:nvSpPr>
        <p:spPr>
          <a:xfrm>
            <a:off x="6243900" y="2615707"/>
            <a:ext cx="20760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FINAL </a:t>
            </a:r>
            <a:r>
              <a:rPr lang="es" sz="1400">
                <a:solidFill>
                  <a:srgbClr val="0E2A47"/>
                </a:solidFill>
              </a:rPr>
              <a:t>TUNING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351" name="Google Shape;351;p23"/>
          <p:cNvSpPr txBox="1"/>
          <p:nvPr>
            <p:ph idx="4294967295" type="subTitle"/>
          </p:nvPr>
        </p:nvSpPr>
        <p:spPr>
          <a:xfrm>
            <a:off x="1103175" y="3562575"/>
            <a:ext cx="13941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/>
              <a:t>Describe the general idea and provide a set of instructions to follow.</a:t>
            </a:r>
            <a:endParaRPr sz="900"/>
          </a:p>
        </p:txBody>
      </p:sp>
      <p:sp>
        <p:nvSpPr>
          <p:cNvPr id="352" name="Google Shape;352;p23"/>
          <p:cNvSpPr txBox="1"/>
          <p:nvPr>
            <p:ph idx="4294967295" type="subTitle"/>
          </p:nvPr>
        </p:nvSpPr>
        <p:spPr>
          <a:xfrm>
            <a:off x="3879713" y="1710056"/>
            <a:ext cx="13941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/>
              <a:t>Begin programming the main parts of the menu and specify the functionalities.</a:t>
            </a:r>
            <a:endParaRPr sz="900"/>
          </a:p>
        </p:txBody>
      </p:sp>
      <p:sp>
        <p:nvSpPr>
          <p:cNvPr id="353" name="Google Shape;353;p23"/>
          <p:cNvSpPr txBox="1"/>
          <p:nvPr>
            <p:ph idx="4294967295" type="subTitle"/>
          </p:nvPr>
        </p:nvSpPr>
        <p:spPr>
          <a:xfrm>
            <a:off x="6584850" y="3562575"/>
            <a:ext cx="13941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/>
              <a:t>Correct errors and do the final </a:t>
            </a:r>
            <a:r>
              <a:rPr lang="es" sz="900"/>
              <a:t>tuning.</a:t>
            </a:r>
            <a:r>
              <a:rPr lang="es" sz="900"/>
              <a:t> </a:t>
            </a:r>
            <a:endParaRPr sz="900"/>
          </a:p>
        </p:txBody>
      </p:sp>
      <p:cxnSp>
        <p:nvCxnSpPr>
          <p:cNvPr id="354" name="Google Shape;354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5" name="Google Shape;355;p23"/>
          <p:cNvGrpSpPr/>
          <p:nvPr/>
        </p:nvGrpSpPr>
        <p:grpSpPr>
          <a:xfrm>
            <a:off x="1786958" y="2649080"/>
            <a:ext cx="397297" cy="502486"/>
            <a:chOff x="-38129425" y="3222550"/>
            <a:chExt cx="228450" cy="315850"/>
          </a:xfrm>
        </p:grpSpPr>
        <p:sp>
          <p:nvSpPr>
            <p:cNvPr id="356" name="Google Shape;356;p23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3"/>
          <p:cNvGrpSpPr/>
          <p:nvPr/>
        </p:nvGrpSpPr>
        <p:grpSpPr>
          <a:xfrm>
            <a:off x="4518510" y="3743578"/>
            <a:ext cx="594753" cy="542932"/>
            <a:chOff x="-1592325" y="3957400"/>
            <a:chExt cx="293025" cy="277275"/>
          </a:xfrm>
        </p:grpSpPr>
        <p:sp>
          <p:nvSpPr>
            <p:cNvPr id="359" name="Google Shape;359;p23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3"/>
          <p:cNvGrpSpPr/>
          <p:nvPr/>
        </p:nvGrpSpPr>
        <p:grpSpPr>
          <a:xfrm>
            <a:off x="7156554" y="2962526"/>
            <a:ext cx="423079" cy="424159"/>
            <a:chOff x="-1591550" y="3597475"/>
            <a:chExt cx="293825" cy="294575"/>
          </a:xfrm>
        </p:grpSpPr>
        <p:sp>
          <p:nvSpPr>
            <p:cNvPr id="364" name="Google Shape;364;p23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/>
          <p:nvPr/>
        </p:nvSpPr>
        <p:spPr>
          <a:xfrm>
            <a:off x="378675" y="34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4"/>
          <p:cNvSpPr txBox="1"/>
          <p:nvPr>
            <p:ph idx="4294967295" type="ctrTitle"/>
          </p:nvPr>
        </p:nvSpPr>
        <p:spPr>
          <a:xfrm rot="-1798865">
            <a:off x="-89846" y="818805"/>
            <a:ext cx="2075987" cy="1961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1st IDEA</a:t>
            </a:r>
            <a:endParaRPr sz="1400">
              <a:solidFill>
                <a:srgbClr val="0E2A47"/>
              </a:solidFill>
            </a:endParaRPr>
          </a:p>
        </p:txBody>
      </p:sp>
      <p:grpSp>
        <p:nvGrpSpPr>
          <p:cNvPr id="373" name="Google Shape;373;p24"/>
          <p:cNvGrpSpPr/>
          <p:nvPr/>
        </p:nvGrpSpPr>
        <p:grpSpPr>
          <a:xfrm>
            <a:off x="1146458" y="1159080"/>
            <a:ext cx="397297" cy="502486"/>
            <a:chOff x="-38129425" y="3222550"/>
            <a:chExt cx="228450" cy="315850"/>
          </a:xfrm>
        </p:grpSpPr>
        <p:sp>
          <p:nvSpPr>
            <p:cNvPr id="374" name="Google Shape;374;p24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6" name="Google Shape;3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700" y="648750"/>
            <a:ext cx="4209050" cy="38459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Google Shape;377;p24"/>
          <p:cNvSpPr txBox="1"/>
          <p:nvPr>
            <p:ph idx="4294967295" type="subTitle"/>
          </p:nvPr>
        </p:nvSpPr>
        <p:spPr>
          <a:xfrm>
            <a:off x="574900" y="2572075"/>
            <a:ext cx="1896300" cy="1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Define the structure of the program.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900"/>
              <a:t>General </a:t>
            </a:r>
            <a:r>
              <a:rPr lang="es" sz="900"/>
              <a:t>idea</a:t>
            </a:r>
            <a:r>
              <a:rPr lang="es" sz="900"/>
              <a:t> of how the functionalities work.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/>
          <p:nvPr/>
        </p:nvSpPr>
        <p:spPr>
          <a:xfrm>
            <a:off x="378675" y="34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5"/>
          <p:cNvSpPr txBox="1"/>
          <p:nvPr>
            <p:ph idx="4294967295" type="ctrTitle"/>
          </p:nvPr>
        </p:nvSpPr>
        <p:spPr>
          <a:xfrm rot="-1787656">
            <a:off x="150650" y="832062"/>
            <a:ext cx="1726750" cy="1625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MAIN PART</a:t>
            </a:r>
            <a:endParaRPr sz="1400">
              <a:solidFill>
                <a:srgbClr val="0E2A47"/>
              </a:solidFill>
            </a:endParaRPr>
          </a:p>
        </p:txBody>
      </p:sp>
      <p:grpSp>
        <p:nvGrpSpPr>
          <p:cNvPr id="384" name="Google Shape;384;p25"/>
          <p:cNvGrpSpPr/>
          <p:nvPr/>
        </p:nvGrpSpPr>
        <p:grpSpPr>
          <a:xfrm>
            <a:off x="1121333" y="1218570"/>
            <a:ext cx="495740" cy="448742"/>
            <a:chOff x="-1592325" y="3957400"/>
            <a:chExt cx="293025" cy="277275"/>
          </a:xfrm>
        </p:grpSpPr>
        <p:sp>
          <p:nvSpPr>
            <p:cNvPr id="385" name="Google Shape;385;p25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5"/>
          <p:cNvSpPr txBox="1"/>
          <p:nvPr>
            <p:ph idx="4294967295" type="title"/>
          </p:nvPr>
        </p:nvSpPr>
        <p:spPr>
          <a:xfrm>
            <a:off x="2697350" y="1218575"/>
            <a:ext cx="713400" cy="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0" name="Google Shape;390;p25"/>
          <p:cNvSpPr txBox="1"/>
          <p:nvPr>
            <p:ph idx="4294967295" type="title"/>
          </p:nvPr>
        </p:nvSpPr>
        <p:spPr>
          <a:xfrm>
            <a:off x="6383625" y="1218575"/>
            <a:ext cx="713400" cy="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1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91" name="Google Shape;3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183" y="1894475"/>
            <a:ext cx="1725738" cy="14471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2" name="Google Shape;3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37" y="1910425"/>
            <a:ext cx="3642974" cy="17606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837" y="3827442"/>
            <a:ext cx="3642976" cy="74118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4" name="Google Shape;394;p25"/>
          <p:cNvCxnSpPr/>
          <p:nvPr/>
        </p:nvCxnSpPr>
        <p:spPr>
          <a:xfrm>
            <a:off x="4417875" y="1293050"/>
            <a:ext cx="0" cy="337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/>
          <p:nvPr/>
        </p:nvSpPr>
        <p:spPr>
          <a:xfrm>
            <a:off x="378675" y="34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6"/>
          <p:cNvSpPr txBox="1"/>
          <p:nvPr>
            <p:ph idx="4294967295" type="ctrTitle"/>
          </p:nvPr>
        </p:nvSpPr>
        <p:spPr>
          <a:xfrm rot="-1787656">
            <a:off x="150650" y="832062"/>
            <a:ext cx="1726750" cy="1625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MAIN PART</a:t>
            </a:r>
            <a:endParaRPr sz="1400">
              <a:solidFill>
                <a:srgbClr val="0E2A47"/>
              </a:solidFill>
            </a:endParaRPr>
          </a:p>
        </p:txBody>
      </p:sp>
      <p:grpSp>
        <p:nvGrpSpPr>
          <p:cNvPr id="401" name="Google Shape;401;p26"/>
          <p:cNvGrpSpPr/>
          <p:nvPr/>
        </p:nvGrpSpPr>
        <p:grpSpPr>
          <a:xfrm>
            <a:off x="1121333" y="1218570"/>
            <a:ext cx="495740" cy="448742"/>
            <a:chOff x="-1592325" y="3957400"/>
            <a:chExt cx="293025" cy="277275"/>
          </a:xfrm>
        </p:grpSpPr>
        <p:sp>
          <p:nvSpPr>
            <p:cNvPr id="402" name="Google Shape;402;p26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6"/>
          <p:cNvSpPr txBox="1"/>
          <p:nvPr>
            <p:ph idx="4294967295" type="title"/>
          </p:nvPr>
        </p:nvSpPr>
        <p:spPr>
          <a:xfrm>
            <a:off x="2232600" y="1218575"/>
            <a:ext cx="713400" cy="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2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07" name="Google Shape;4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950" y="2526375"/>
            <a:ext cx="3108700" cy="11913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08" name="Google Shape;408;p26"/>
          <p:cNvCxnSpPr/>
          <p:nvPr/>
        </p:nvCxnSpPr>
        <p:spPr>
          <a:xfrm>
            <a:off x="4572000" y="1293050"/>
            <a:ext cx="0" cy="337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6"/>
          <p:cNvSpPr txBox="1"/>
          <p:nvPr>
            <p:ph idx="4294967295" type="title"/>
          </p:nvPr>
        </p:nvSpPr>
        <p:spPr>
          <a:xfrm>
            <a:off x="6522788" y="1218575"/>
            <a:ext cx="713400" cy="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3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10" name="Google Shape;410;p26"/>
          <p:cNvPicPr preferRelativeResize="0"/>
          <p:nvPr/>
        </p:nvPicPr>
        <p:blipFill rotWithShape="1">
          <a:blip r:embed="rId4">
            <a:alphaModFix/>
          </a:blip>
          <a:srcRect b="44221" l="398" r="0" t="0"/>
          <a:stretch/>
        </p:blipFill>
        <p:spPr>
          <a:xfrm>
            <a:off x="5846463" y="1991400"/>
            <a:ext cx="2066075" cy="143987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476" y="3597499"/>
            <a:ext cx="2066050" cy="127652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